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519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48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34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005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23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316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62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79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622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544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4910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289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562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526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739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76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2C661-FE7C-4BCA-B560-3128F05C6CC2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280989A-08B1-41C4-8670-DC50531B6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888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tehno.teh.klepiki@ryazan.gov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9024" y="170758"/>
            <a:ext cx="11877468" cy="764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Карьерная карта:                       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ОГБПОУ «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Клепиковский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технологический техникум»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43.01.09 Повар, кондитер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042" y="2006207"/>
            <a:ext cx="4550545" cy="214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ОГБПОУ «СКТТ»</a:t>
            </a:r>
            <a:endParaRPr lang="ru-RU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391030, Рязанская область,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г.Спас-Клепики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Московская, д. 33</a:t>
            </a:r>
            <a:endParaRPr lang="ru-RU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endParaRPr lang="ru-RU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+7 (49142) 2-63-52</a:t>
            </a:r>
            <a:endParaRPr lang="ru-RU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Факс +7 (49142) 2-63-50</a:t>
            </a:r>
            <a:endParaRPr lang="ru-RU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Эл. почта </a:t>
            </a:r>
            <a:r>
              <a:rPr lang="ru-RU" sz="1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tehno.teh.klepiki@ryazan.gov.ru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D:\Users\User\Desktop\Картинки\без фона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66" y="657168"/>
            <a:ext cx="1199072" cy="165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D:\Users\User\Downloads\qr-cod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6" y="4094122"/>
            <a:ext cx="1409700" cy="13891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084616" y="469645"/>
            <a:ext cx="6153815" cy="4286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3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Чему научим:</a:t>
            </a:r>
            <a:endParaRPr lang="ru-RU" sz="13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Приготовлению и реализации полуфабрикатов для блюд,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кулинарных изделий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Приготовлению, оформлению и реализации горячих блюд, кулинарных изделий, закусок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Приготовлению, оформлению и реализации холодных блюд, кулинарных изделий, закусок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Приготовлению, оформлению и реализации хлебобулочных, мучных кондитерских изделий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3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поддержки от региона:</a:t>
            </a:r>
            <a:endParaRPr lang="ru-RU" sz="13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Именная стипендия Губернатора Рязанской области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профориентации для студентов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Наставничество на этапе молодого специалиста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3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поддержки от образовательной организации:</a:t>
            </a:r>
            <a:endParaRPr lang="ru-RU" sz="13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Стипендия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Общежитие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Бесплатное питание (обед)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Дополнительная соц. поддержка для льготных категорий студентов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практики на предприятиях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 по целевому обучению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17" y="5476738"/>
            <a:ext cx="931017" cy="1353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cture background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491" y="283267"/>
            <a:ext cx="1758463" cy="29523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065524" y="5500368"/>
            <a:ext cx="6096000" cy="10433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 16 лет</a:t>
            </a:r>
            <a:endParaRPr lang="ru-RU" sz="12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Срок обучения 3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г.10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мес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базе аттестата об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основном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общем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образовании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94434" y="5361201"/>
            <a:ext cx="6096000" cy="9417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Повар, кондитер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 лет з/п от 35 000 р.</a:t>
            </a:r>
            <a:endParaRPr lang="ru-RU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14578" y="5056695"/>
            <a:ext cx="6096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Повар </a:t>
            </a:r>
            <a:r>
              <a:rPr lang="ru-RU" sz="1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универсал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з/п от 45 000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1 года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08628" y="4558341"/>
            <a:ext cx="6096000" cy="17358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Су-шеф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 з/п от 65 000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3 лет в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общественного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питания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СПО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012722" y="4230790"/>
            <a:ext cx="6096000" cy="17912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Шеф-кондитер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32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з/п от 75 000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5 лет в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общественного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питания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СПО/ВО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69206" y="3920658"/>
            <a:ext cx="6096000" cy="17912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Шеф-повар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 з/п от 100 000 р.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работы от 5 лет в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общественного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питания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организаторские способности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об окончании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СПО/ВО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1483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195</Words>
  <Application>Microsoft Office PowerPoint</Application>
  <PresentationFormat>Широкоэкранный</PresentationFormat>
  <Paragraphs>64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Symbol</vt:lpstr>
      <vt:lpstr>Times New Roman</vt:lpstr>
      <vt:lpstr>Trebuchet MS</vt:lpstr>
      <vt:lpstr>Wingdings 3</vt:lpstr>
      <vt:lpstr>Грань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NIX</dc:creator>
  <cp:lastModifiedBy>User</cp:lastModifiedBy>
  <cp:revision>8</cp:revision>
  <dcterms:created xsi:type="dcterms:W3CDTF">2024-06-20T06:46:54Z</dcterms:created>
  <dcterms:modified xsi:type="dcterms:W3CDTF">2024-06-20T11:29:52Z</dcterms:modified>
</cp:coreProperties>
</file>